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4" r:id="rId2"/>
    <p:sldId id="292" r:id="rId3"/>
    <p:sldId id="288" r:id="rId4"/>
    <p:sldId id="260" r:id="rId5"/>
    <p:sldId id="268" r:id="rId6"/>
    <p:sldId id="289" r:id="rId7"/>
    <p:sldId id="294" r:id="rId8"/>
    <p:sldId id="290" r:id="rId9"/>
    <p:sldId id="263" r:id="rId10"/>
    <p:sldId id="291" r:id="rId11"/>
    <p:sldId id="305" r:id="rId12"/>
    <p:sldId id="267" r:id="rId13"/>
    <p:sldId id="264" r:id="rId14"/>
    <p:sldId id="261" r:id="rId15"/>
    <p:sldId id="269" r:id="rId16"/>
    <p:sldId id="274" r:id="rId17"/>
    <p:sldId id="311" r:id="rId18"/>
    <p:sldId id="310" r:id="rId19"/>
    <p:sldId id="300" r:id="rId20"/>
    <p:sldId id="301" r:id="rId21"/>
    <p:sldId id="298" r:id="rId22"/>
    <p:sldId id="297" r:id="rId23"/>
    <p:sldId id="302" r:id="rId24"/>
    <p:sldId id="307" r:id="rId25"/>
    <p:sldId id="29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94660"/>
  </p:normalViewPr>
  <p:slideViewPr>
    <p:cSldViewPr>
      <p:cViewPr varScale="1">
        <p:scale>
          <a:sx n="67" d="100"/>
          <a:sy n="67" d="100"/>
        </p:scale>
        <p:origin x="4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9842B-CF7F-4647-A524-99BE7AF0D513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49E81-CB0B-4050-A56D-3A1BD8B393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849E81-CB0B-4050-A56D-3A1BD8B3930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C9B1-2531-4257-B675-62F635FE32CF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C8B9E-2926-4B68-A78B-2FA5001140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1571612"/>
            <a:ext cx="72152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2"/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детский сад: прошлое и настоящее»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8" y="357167"/>
            <a:ext cx="5891402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00034" y="357166"/>
            <a:ext cx="800105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1964  году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построили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здание детского сада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«Солнышко»,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заведующей стала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Нина Ильинична Богданова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Будучи человеком с твердым характером, она все силы приложила к тому, чтобы дети в детском саду были обеспечены всем необходимым. Проработала она до 1992 года.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User\Pictures\солнышко3.jpg"/>
          <p:cNvPicPr>
            <a:picLocks noChangeAspect="1" noChangeArrowheads="1"/>
          </p:cNvPicPr>
          <p:nvPr/>
        </p:nvPicPr>
        <p:blipFill>
          <a:blip r:embed="rId3"/>
          <a:srcRect l="7812" t="11458" r="8593" b="11458"/>
          <a:stretch>
            <a:fillRect/>
          </a:stretch>
        </p:blipFill>
        <p:spPr bwMode="auto">
          <a:xfrm>
            <a:off x="714348" y="357166"/>
            <a:ext cx="7643866" cy="47863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5572140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Детский сад «Солнышко»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43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3.jpg"/>
          <p:cNvPicPr>
            <a:picLocks noChangeAspect="1"/>
          </p:cNvPicPr>
          <p:nvPr/>
        </p:nvPicPr>
        <p:blipFill>
          <a:blip r:embed="rId2"/>
          <a:srcRect l="7813" t="3125" b="13541"/>
          <a:stretch>
            <a:fillRect/>
          </a:stretch>
        </p:blipFill>
        <p:spPr>
          <a:xfrm>
            <a:off x="285720" y="214290"/>
            <a:ext cx="8643966" cy="5715040"/>
          </a:xfrm>
          <a:prstGeom prst="round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000496" y="6072206"/>
            <a:ext cx="1685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1970 год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2.jpg"/>
          <p:cNvPicPr>
            <a:picLocks noChangeAspect="1"/>
          </p:cNvPicPr>
          <p:nvPr/>
        </p:nvPicPr>
        <p:blipFill>
          <a:blip r:embed="rId2"/>
          <a:srcRect l="4688" r="6250" b="17708"/>
          <a:stretch>
            <a:fillRect/>
          </a:stretch>
        </p:blipFill>
        <p:spPr>
          <a:xfrm>
            <a:off x="357158" y="285728"/>
            <a:ext cx="8501122" cy="5643602"/>
          </a:xfrm>
          <a:prstGeom prst="round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143240" y="6143644"/>
            <a:ext cx="2710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1976 год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48482"/>
            <a:ext cx="7286676" cy="550647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071802" y="6072206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1992 год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 t="9534"/>
          <a:stretch>
            <a:fillRect/>
          </a:stretch>
        </p:blipFill>
        <p:spPr bwMode="auto">
          <a:xfrm>
            <a:off x="357158" y="642918"/>
            <a:ext cx="8286808" cy="500066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158" y="5715016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Коллектив детского сада «Родничок»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1992 год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DSC009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642350" cy="63373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4357694"/>
            <a:ext cx="871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haroni" pitchFamily="2" charset="-79"/>
              </a:rPr>
              <a:t>Страниц истории прекрасной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haroni" pitchFamily="2" charset="-79"/>
              </a:rPr>
              <a:t>    Детсада нам не перечесть,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haroni" pitchFamily="2" charset="-79"/>
              </a:rPr>
              <a:t>    Но это был лишь день вчерашний,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  <a:ea typeface="Times New Roman" pitchFamily="18" charset="0"/>
                <a:cs typeface="Aharoni" pitchFamily="2" charset="-79"/>
              </a:rPr>
              <a:t>      А день сегодняшний - он здесь!</a:t>
            </a:r>
            <a:endParaRPr lang="ru-RU" sz="2400" dirty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ствоспит\Мое фото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0" r="11083" b="15516"/>
          <a:stretch/>
        </p:blipFill>
        <p:spPr bwMode="auto">
          <a:xfrm>
            <a:off x="2643174" y="642919"/>
            <a:ext cx="4214842" cy="364333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85918" y="500042"/>
            <a:ext cx="5666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57224" y="4714884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Гайсина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Инира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Талгатовна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заведующий детского сада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2010 года по 2020 год.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90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7"/>
            <a:ext cx="8104215" cy="519141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18075" y="5634722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5786454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Коллектив  детского сада «Родничок»</a:t>
            </a:r>
          </a:p>
          <a:p>
            <a:pPr lvl="0"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2010 год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фото в альбом\карт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46040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714356"/>
            <a:ext cx="83582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зная прошлого, невозможно понять подлинный смысл настоящего                  и цели будущего».</a:t>
            </a:r>
          </a:p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М.Горький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C:\Users\User\Desktop\исследовательская\IMG-20190315-WA00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780928"/>
            <a:ext cx="3842717" cy="2843965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5148065" y="3717033"/>
            <a:ext cx="3816424" cy="288032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ствоспит\DSC_48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240"/>
            <a:ext cx="7632848" cy="482507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611560" y="404664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сплоченный коллектив милых,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добрых 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красивых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ствоспит\На печать\DSC060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071546"/>
            <a:ext cx="7786742" cy="50720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83568" y="243026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мы, веселые, шумные, замечательные дети. </a:t>
            </a:r>
          </a:p>
        </p:txBody>
      </p:sp>
    </p:spTree>
    <p:extLst>
      <p:ext uri="{BB962C8B-B14F-4D97-AF65-F5344CB8AC3E}">
        <p14:creationId xmlns:p14="http://schemas.microsoft.com/office/powerpoint/2010/main" val="17132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ствоспит\папа мама я\H2U81oNHak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14422"/>
            <a:ext cx="7704856" cy="516690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475656" y="357166"/>
            <a:ext cx="5899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наши родители. </a:t>
            </a:r>
          </a:p>
        </p:txBody>
      </p:sp>
    </p:spTree>
    <p:extLst>
      <p:ext uri="{BB962C8B-B14F-4D97-AF65-F5344CB8AC3E}">
        <p14:creationId xmlns:p14="http://schemas.microsoft.com/office/powerpoint/2010/main" val="397263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ствоспит\haoMVNCdviQ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1480"/>
            <a:ext cx="7992888" cy="573784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3110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фото в альбом\обложка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04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90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28596" y="500042"/>
            <a:ext cx="821537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История нашего детского сада началась более 80 лет назад.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юге Башкирии  Южного Урала раскинулось село Мраково. Это место называли «Медвежьим  углом». В селе в это время организовался колхоз «Красный партизан»,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центром колхоза было село Мраково.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Здесь, одним из первых в Башкирии, возник детский сад. Это произошло в 1931 году.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28596" y="1071546"/>
            <a:ext cx="8286808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История нашего детского сада началась более 80 лет назад.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юге Башкирии раскинулось село Мраково.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селе в это время организовался колхоз «Красный партизан»,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центром колхоза было село Мраково.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Здесь, одним из первых в Башкирии, возник детский сад.</a:t>
            </a: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произошло в 1931 году.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то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57166"/>
            <a:ext cx="4714908" cy="6072230"/>
          </a:xfrm>
          <a:prstGeom prst="round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572132" y="285728"/>
            <a:ext cx="32861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 smtClean="0">
              <a:cs typeface="Aharoni" pitchFamily="2" charset="-79"/>
            </a:endParaRPr>
          </a:p>
          <a:p>
            <a:pPr algn="ctr"/>
            <a:r>
              <a:rPr lang="ru-RU" sz="4400" b="1" dirty="0" smtClean="0">
                <a:solidFill>
                  <a:schemeClr val="tx2"/>
                </a:solidFill>
                <a:cs typeface="Aharoni" pitchFamily="2" charset="-79"/>
              </a:rPr>
              <a:t>Заведующая</a:t>
            </a:r>
          </a:p>
          <a:p>
            <a:pPr algn="ctr"/>
            <a:r>
              <a:rPr lang="ru-RU" sz="4400" b="1" dirty="0" smtClean="0">
                <a:solidFill>
                  <a:schemeClr val="tx2"/>
                </a:solidFill>
                <a:cs typeface="Aharoni" pitchFamily="2" charset="-79"/>
              </a:rPr>
              <a:t>первого детского сада</a:t>
            </a:r>
          </a:p>
          <a:p>
            <a:pPr algn="ctr"/>
            <a:r>
              <a:rPr lang="ru-RU" sz="4000" dirty="0" err="1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Шарыгина</a:t>
            </a:r>
            <a:r>
              <a:rPr lang="ru-RU" sz="40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Мария </a:t>
            </a: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Матвеевна</a:t>
            </a:r>
            <a:endParaRPr lang="ru-RU" sz="4000" dirty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 8.jpg"/>
          <p:cNvPicPr>
            <a:picLocks noChangeAspect="1"/>
          </p:cNvPicPr>
          <p:nvPr/>
        </p:nvPicPr>
        <p:blipFill>
          <a:blip r:embed="rId3"/>
          <a:srcRect l="28125" t="8333" b="22916"/>
          <a:stretch>
            <a:fillRect/>
          </a:stretch>
        </p:blipFill>
        <p:spPr>
          <a:xfrm>
            <a:off x="1357290" y="214290"/>
            <a:ext cx="6572264" cy="4714908"/>
          </a:xfrm>
          <a:prstGeom prst="round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00034" y="521495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Первые воспитатели детского сада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1934 год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357166"/>
            <a:ext cx="76438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1934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году детский сад получил новый корпус, разместился в двух соседних зданиях. И еще одно событие произошло в этом году, детский сад стал работать круглый год.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:\IMG-20190315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5357826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Первое здание  детского  сада</a:t>
            </a: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C:\Users\User\Pictures\роднич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785786" y="357166"/>
            <a:ext cx="785818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село в 1948 году приехал первый педагог со специальным образованием –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Богданова  Нина Ильинична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Она начинала работать воспитателем. По её настоянию было куплено первое пианино для музыкального развития.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ервым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музыкальным руководителем была Елеонская Людмила Николаевна. Она внесла большой вклад в  музыкальное развитие. Впервые стали проводиться утренники  и занятия.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 1.jpg"/>
          <p:cNvPicPr>
            <a:picLocks noChangeAspect="1"/>
          </p:cNvPicPr>
          <p:nvPr/>
        </p:nvPicPr>
        <p:blipFill>
          <a:blip r:embed="rId2"/>
          <a:srcRect l="15625" t="6250" r="3125" b="16666"/>
          <a:stretch>
            <a:fillRect/>
          </a:stretch>
        </p:blipFill>
        <p:spPr>
          <a:xfrm>
            <a:off x="428596" y="428604"/>
            <a:ext cx="8429684" cy="5286412"/>
          </a:xfrm>
          <a:prstGeom prst="round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929058" y="5857892"/>
            <a:ext cx="1685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1955 год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365</Words>
  <Application>Microsoft Office PowerPoint</Application>
  <PresentationFormat>Экран (4:3)</PresentationFormat>
  <Paragraphs>44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Aharoni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154</cp:revision>
  <dcterms:created xsi:type="dcterms:W3CDTF">2019-03-20T16:01:22Z</dcterms:created>
  <dcterms:modified xsi:type="dcterms:W3CDTF">2022-04-15T09:45:31Z</dcterms:modified>
</cp:coreProperties>
</file>